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205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139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8294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0348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49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9555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89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5800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4702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908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6768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DADA5-C63D-4D26-ACFA-9B911CF08064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40E20-919A-4DC7-9046-32DD18AA3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509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81959" y="2312274"/>
            <a:ext cx="9144000" cy="13763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Alien Attack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326E3449-4507-15C5-567A-202C8D79F0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513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5400" b="1" dirty="0">
                <a:solidFill>
                  <a:schemeClr val="bg1"/>
                </a:solidFill>
              </a:rPr>
              <a:t>Цель</a:t>
            </a:r>
            <a:r>
              <a:rPr lang="ru-RU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981763"/>
            <a:ext cx="10515600" cy="2094734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Создать аркадную игру в стиле 80-ых как в аркадных автоматах, движущие объекты, перемещение игрока, звуковое сопровождение, изменение скорости игры, зависимой от уровня сложности, количество жизней у игрока.</a:t>
            </a:r>
            <a:endParaRPr lang="ru-RU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58231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Механика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203997"/>
            <a:ext cx="10515600" cy="4351338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Движущие объекты (</a:t>
            </a:r>
            <a:r>
              <a:rPr lang="en-US" sz="2400" dirty="0">
                <a:solidFill>
                  <a:schemeClr val="bg1"/>
                </a:solidFill>
              </a:rPr>
              <a:t>alien</a:t>
            </a:r>
            <a:r>
              <a:rPr lang="ru-RU" sz="2400" dirty="0">
                <a:solidFill>
                  <a:schemeClr val="bg1"/>
                </a:solidFill>
              </a:rPr>
              <a:t>) перемещаются сверху экрана вниз</a:t>
            </a:r>
          </a:p>
          <a:p>
            <a:r>
              <a:rPr lang="ru-RU" sz="2400" dirty="0">
                <a:solidFill>
                  <a:schemeClr val="bg1"/>
                </a:solidFill>
              </a:rPr>
              <a:t>Игрок имеет возможность перемещать влево и вправо и стрелять (движение вверх и вниз заблокировано)</a:t>
            </a:r>
          </a:p>
          <a:p>
            <a:r>
              <a:rPr lang="ru-RU" sz="2400" dirty="0">
                <a:solidFill>
                  <a:schemeClr val="bg1"/>
                </a:solidFill>
              </a:rPr>
              <a:t>Скорость игры меняется в зависимости от выбранной сложности и уровня</a:t>
            </a:r>
          </a:p>
          <a:p>
            <a:r>
              <a:rPr lang="ru-RU" sz="2400" dirty="0">
                <a:solidFill>
                  <a:schemeClr val="bg1"/>
                </a:solidFill>
              </a:rPr>
              <a:t>Движущие объекты (</a:t>
            </a:r>
            <a:r>
              <a:rPr lang="en-US" sz="2400" dirty="0">
                <a:solidFill>
                  <a:schemeClr val="bg1"/>
                </a:solidFill>
              </a:rPr>
              <a:t>alien</a:t>
            </a:r>
            <a:r>
              <a:rPr lang="ru-RU" sz="2400" dirty="0">
                <a:solidFill>
                  <a:schemeClr val="bg1"/>
                </a:solidFill>
              </a:rPr>
              <a:t>) касаясь нижней части и игрока забирают 1 из 3 “жизней” (игра завершается, когда “жизни” кончаются)</a:t>
            </a:r>
          </a:p>
          <a:p>
            <a:r>
              <a:rPr lang="ru-RU" sz="2400" dirty="0">
                <a:solidFill>
                  <a:schemeClr val="bg1"/>
                </a:solidFill>
              </a:rPr>
              <a:t>Звуковое сопровождение</a:t>
            </a:r>
          </a:p>
          <a:p>
            <a:r>
              <a:rPr lang="ru-RU" sz="2400" dirty="0">
                <a:solidFill>
                  <a:schemeClr val="bg1"/>
                </a:solidFill>
              </a:rPr>
              <a:t>Уровни бесконечны</a:t>
            </a:r>
          </a:p>
        </p:txBody>
      </p:sp>
    </p:spTree>
    <p:extLst>
      <p:ext uri="{BB962C8B-B14F-4D97-AF65-F5344CB8AC3E}">
        <p14:creationId xmlns:p14="http://schemas.microsoft.com/office/powerpoint/2010/main" val="227212355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Используемые библиотеки и ресурсы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Внешние библиотеки</a:t>
            </a: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PyGame</a:t>
            </a:r>
            <a:endParaRPr lang="ru-RU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Стандартные библиотеки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random</a:t>
            </a:r>
            <a:endParaRPr lang="ru-RU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time</a:t>
            </a:r>
            <a:endParaRPr lang="ru-RU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sys</a:t>
            </a: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os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82190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Интерфейс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73519" y="1844298"/>
            <a:ext cx="2774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  <a:effectLst>
            <a:outerShdw blurRad="76200" dist="50800" dir="5400000" sx="83000" sy="83000" algn="ctr" rotWithShape="0">
              <a:srgbClr val="000000">
                <a:alpha val="43137"/>
              </a:srgbClr>
            </a:outerShdw>
          </a:effectLst>
          <a:scene3d>
            <a:camera prst="orthographicFront"/>
            <a:lightRig rig="threePt" dir="t"/>
          </a:scene3d>
          <a:sp3d contourW="38100"/>
        </p:spPr>
      </p:pic>
    </p:spTree>
    <p:extLst>
      <p:ext uri="{BB962C8B-B14F-4D97-AF65-F5344CB8AC3E}">
        <p14:creationId xmlns:p14="http://schemas.microsoft.com/office/powerpoint/2010/main" val="40940098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ru-RU" b="1" dirty="0" err="1">
                <a:solidFill>
                  <a:schemeClr val="bg1"/>
                </a:solidFill>
              </a:rPr>
              <a:t>Геймплей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73519" y="1844298"/>
            <a:ext cx="2774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endParaRPr lang="ru-RU" dirty="0"/>
          </a:p>
        </p:txBody>
      </p:sp>
      <p:pic>
        <p:nvPicPr>
          <p:cNvPr id="12" name="2022-01-24 14-06-52_Tri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10000"/>
          </a:blip>
          <a:stretch>
            <a:fillRect/>
          </a:stretch>
        </p:blipFill>
        <p:spPr>
          <a:xfrm>
            <a:off x="0" y="1376854"/>
            <a:ext cx="12191999" cy="5481145"/>
          </a:xfrm>
        </p:spPr>
      </p:pic>
    </p:spTree>
    <p:extLst>
      <p:ext uri="{BB962C8B-B14F-4D97-AF65-F5344CB8AC3E}">
        <p14:creationId xmlns:p14="http://schemas.microsoft.com/office/powerpoint/2010/main" val="67385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38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Способы развития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i="1" dirty="0">
                <a:solidFill>
                  <a:schemeClr val="bg1"/>
                </a:solidFill>
              </a:rPr>
              <a:t>Добавить Босса</a:t>
            </a:r>
          </a:p>
          <a:p>
            <a:pPr lvl="1"/>
            <a:endParaRPr lang="ru-RU" i="1" dirty="0">
              <a:solidFill>
                <a:schemeClr val="bg1"/>
              </a:solidFill>
            </a:endParaRPr>
          </a:p>
          <a:p>
            <a:endParaRPr lang="ru-RU" i="1" dirty="0"/>
          </a:p>
          <a:p>
            <a:endParaRPr lang="ru-RU" i="1" dirty="0"/>
          </a:p>
          <a:p>
            <a:pPr marL="0" indent="0">
              <a:buNone/>
            </a:pPr>
            <a:endParaRPr lang="ru-RU" i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666" y="2277570"/>
            <a:ext cx="1578941" cy="157894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280" y="3907078"/>
            <a:ext cx="1578941" cy="157894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411" y="2277568"/>
            <a:ext cx="1578941" cy="157894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634" y="3856509"/>
            <a:ext cx="1578941" cy="157894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595" y="2328137"/>
            <a:ext cx="1578941" cy="1578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0022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6512" y="2667750"/>
            <a:ext cx="10515600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99578958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128</Words>
  <Application>Microsoft Office PowerPoint</Application>
  <PresentationFormat>Широкоэкранный</PresentationFormat>
  <Paragraphs>25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Alien Attack</vt:lpstr>
      <vt:lpstr>Цель </vt:lpstr>
      <vt:lpstr>Механика</vt:lpstr>
      <vt:lpstr>Используемые библиотеки и ресурсы</vt:lpstr>
      <vt:lpstr>Интерфейс</vt:lpstr>
      <vt:lpstr>Геймплей</vt:lpstr>
      <vt:lpstr>Способы развития проекта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проекта</dc:title>
  <dc:creator>Swetlana</dc:creator>
  <cp:lastModifiedBy>Пользователь</cp:lastModifiedBy>
  <cp:revision>17</cp:revision>
  <dcterms:created xsi:type="dcterms:W3CDTF">2021-11-05T11:21:15Z</dcterms:created>
  <dcterms:modified xsi:type="dcterms:W3CDTF">2025-01-22T11:11:02Z</dcterms:modified>
</cp:coreProperties>
</file>

<file path=docProps/thumbnail.jpeg>
</file>